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41" d="100"/>
          <a:sy n="41" d="100"/>
        </p:scale>
        <p:origin x="204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634FE-5EC7-1001-1B3E-BD04B7ED9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E2E57F-2DF0-E221-E7BE-3CB2CCA34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5A7147-CFE9-0B29-C096-1A43C796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E852D8-83B1-5D99-7A1E-125D3166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B8115-D36A-537A-5C48-9CBC4C0D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7209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68EED-6423-4F7D-3B6E-43E93DF0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0D76753-F699-3232-746F-F4D7D11D2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F4BAD9-D6A4-C3BA-1249-5A4BF15D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FA7346-828E-6FC5-C92F-6F0166F4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66DA53-903A-5BD3-03BC-827DF2AD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049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B12B7B-971F-1C0C-C485-D378D314C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8532E1-D04A-F7F0-6244-25C5B05B5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958ED-D213-C589-37C1-6F86CBE5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E7365-F247-3DE3-FC53-98AE1A94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26CB99-D8C9-A175-C809-6DEA9D1A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4547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DDAB34-5203-C98C-7A5A-A2AC432C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BD0599-020A-62AB-F6A1-BF390A397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A33C16-874D-1878-3E70-27C63D26C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5B8D0E-720D-0B43-69EB-C5630F69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EE9E12-9BC2-651A-4867-6269130A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90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0EEFC-8F49-6EDC-BF6D-CE670F58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95E46D-48DC-E77C-C9E5-53A07474E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77A4EE-CBC4-4210-6BBA-96D4E2FAB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AC85CC-CD22-30E9-9E79-73175E445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FA063D-477B-3393-D1B6-A1EACE70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872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FF589-50CF-1223-48D8-B8E4180A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9BD0E7-27AB-3900-837F-3DDF31E6F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795D4C-34FB-4D13-5D1E-8209FFB0C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650257-6A85-9D24-AC36-D641A5A4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07DCCE-37C3-1419-1898-3794E91E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C80FCD-D8EA-3C27-FA53-B5B5AB12E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971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193F0-BC87-1996-5BCD-E63DFFDB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A4A132-9A3C-35AE-BCC8-4A2921D11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4F8F1A-50F7-D53C-F1E8-BD52F970D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20FCE5-B3EC-B80D-492C-E3033A264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69B4D0-238F-4624-C8D4-F4B98EDA2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B86DEDB-B01C-510A-3C32-D8CD7E1E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426B50A-FF2D-C989-9932-1EE84689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7F5FE75-F8FA-804F-C96C-66DF2571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864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203D8-E188-1A5F-CBBF-12B39B61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A3C53F-62A8-192D-0C17-08F404DEB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7AB048-4775-5D81-3E46-C33B8CE0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B17256E-BE83-1404-8866-AF8C49A9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936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F8C130F-9C70-E6CE-00AA-DE18B020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139766-4CC3-4A72-36AD-FB69062D5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2904CE-2DDF-40E9-1B96-F9BA7BBF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082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12B4C-3620-E6DF-C46F-C088AD80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769DF7-E8FE-E0FF-B827-8B83244B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29EEE5-50C1-42F1-4C03-3EBEA711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CB4D71-A8E6-EE73-5F2B-5E786394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4A05BA-A2C7-18CF-B79A-CAE00045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09A45A-AB4E-F6C3-59D5-5D52C525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5854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8DFCC-8D0B-34EA-CF39-A7AA1DE5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00D156-90C7-EFF5-1967-6885C1857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9B8770-08E7-F63C-126A-51A777A80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141137-4511-32BD-DC93-394D9A99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FFEA91-5BBE-5E96-174F-E489A07B1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7AF258-70B9-11AC-854B-F8FE79FD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506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3C68408-F80E-1EF8-BBF3-A4AD563CA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9273F4-1EEC-5973-ED9F-784B53E42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CF0AAF-B2A0-82E0-7DC3-3191BACAD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826EC-EAB1-4CE7-85E0-EC918D6CAB0A}" type="datetimeFigureOut">
              <a:rPr lang="es-CO" smtClean="0"/>
              <a:t>15/11/2022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A25319-0552-958E-C377-2B01BE251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E4B1A9-6F53-18C0-DAAB-99F8E6E63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CBAB-A8DC-48DA-8AE2-7BDDAFFA060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8378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EF5B9-5F72-0185-4A60-0293273AFB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D77144-4858-B912-CFB2-7E9C5793F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C04EB8-62C2-F281-FEDD-F9BF8B0E5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8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839A69-BEFB-6E6A-B822-AF4E7EB41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7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37999E-1333-E723-ED76-81B663C6B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771"/>
            <a:ext cx="12193200" cy="80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44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.LofiWireframes">
            <a:hlinkClick r:id="" action="ppaction://media"/>
            <a:extLst>
              <a:ext uri="{FF2B5EF4-FFF2-40B4-BE49-F238E27FC236}">
                <a16:creationId xmlns:a16="http://schemas.microsoft.com/office/drawing/2014/main" id="{1F83014C-6EAB-DD75-D3AD-5D2BF198E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.Hifi wireframes">
            <a:hlinkClick r:id="" action="ppaction://media"/>
            <a:extLst>
              <a:ext uri="{FF2B5EF4-FFF2-40B4-BE49-F238E27FC236}">
                <a16:creationId xmlns:a16="http://schemas.microsoft.com/office/drawing/2014/main" id="{BACB1B7C-E8DC-FA4D-3FB9-A57EB60D79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9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4418DD-0B20-2900-4128-50D72BAEF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80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AD3C58-E6A8-408A-F40F-8DD6E525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9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67EFC9-EB3E-9E55-6705-125DEE290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843BB8-A436-7372-82C0-93C886BDC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425"/>
            <a:ext cx="12192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8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.Icon">
            <a:hlinkClick r:id="" action="ppaction://media"/>
            <a:extLst>
              <a:ext uri="{FF2B5EF4-FFF2-40B4-BE49-F238E27FC236}">
                <a16:creationId xmlns:a16="http://schemas.microsoft.com/office/drawing/2014/main" id="{3978A0B5-0804-07F0-0ACC-CB5FDFBBA7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622EEB-9D28-6E72-8079-23E35AC9D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2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3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54AF878-77B5-6061-D409-912CE3F86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80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B173E3-C4F2-FA5F-E123-39A80692D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72352"/>
            <a:ext cx="12192000" cy="142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02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038A93-E44C-5181-FED3-096F0F84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0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BECD7D-571E-1649-5260-0E35976CB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1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296837-2081-D491-6A97-F8525426B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2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7A6C29-B194-8251-78EC-6EBF3B3A2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57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B1DB9D-11D6-1645-3FA2-E18554759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200" cy="1517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74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D4B14CC-D718-DF69-482B-B0B8DCB86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-8319993"/>
            <a:ext cx="12193200" cy="1517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0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.Implementation1">
            <a:hlinkClick r:id="" action="ppaction://media"/>
            <a:extLst>
              <a:ext uri="{FF2B5EF4-FFF2-40B4-BE49-F238E27FC236}">
                <a16:creationId xmlns:a16="http://schemas.microsoft.com/office/drawing/2014/main" id="{7F6C8807-0BEA-B655-791D-E9437B5509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8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.Implementation2">
            <a:hlinkClick r:id="" action="ppaction://media"/>
            <a:extLst>
              <a:ext uri="{FF2B5EF4-FFF2-40B4-BE49-F238E27FC236}">
                <a16:creationId xmlns:a16="http://schemas.microsoft.com/office/drawing/2014/main" id="{5302CFE4-D840-411D-2371-C8F0FE3EA3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3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.Implementation3">
            <a:hlinkClick r:id="" action="ppaction://media"/>
            <a:extLst>
              <a:ext uri="{FF2B5EF4-FFF2-40B4-BE49-F238E27FC236}">
                <a16:creationId xmlns:a16="http://schemas.microsoft.com/office/drawing/2014/main" id="{9F36CCCF-2F3F-2057-F7D1-621E075B9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9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22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Isabela Ángel García</dc:creator>
  <cp:lastModifiedBy>Isabela Ángel García</cp:lastModifiedBy>
  <cp:revision>1</cp:revision>
  <dcterms:created xsi:type="dcterms:W3CDTF">2022-11-16T00:46:31Z</dcterms:created>
  <dcterms:modified xsi:type="dcterms:W3CDTF">2022-11-16T00:47:14Z</dcterms:modified>
</cp:coreProperties>
</file>